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6" r:id="rId4"/>
    <p:sldId id="275" r:id="rId5"/>
    <p:sldId id="276" r:id="rId6"/>
    <p:sldId id="279" r:id="rId7"/>
    <p:sldId id="280" r:id="rId8"/>
    <p:sldId id="278" r:id="rId9"/>
    <p:sldId id="259" r:id="rId10"/>
    <p:sldId id="260" r:id="rId11"/>
    <p:sldId id="261" r:id="rId12"/>
    <p:sldId id="262" r:id="rId13"/>
    <p:sldId id="263" r:id="rId14"/>
    <p:sldId id="277" r:id="rId15"/>
    <p:sldId id="274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1" d="100"/>
          <a:sy n="71" d="100"/>
        </p:scale>
        <p:origin x="6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41EB-7569-4EA6-918A-1A04A91FBDF7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3CCE-F409-4AC7-B918-C6D4C829C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7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41EB-7569-4EA6-918A-1A04A91FBDF7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3CCE-F409-4AC7-B918-C6D4C829C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75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41EB-7569-4EA6-918A-1A04A91FBDF7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3CCE-F409-4AC7-B918-C6D4C829C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9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19F66-F032-4FCA-B8B3-6CEAB4251F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285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E9DE6-E52B-4CC7-BB93-A42B4678CC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678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0771A-CE8D-4E00-80EA-8F4049C8B6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6932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B26FB-1513-4962-AC98-AFA74F4FD2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105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006F9-832A-445B-8306-9AC099B788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342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3B73C-A6AF-4B88-BE60-993E165812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4553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6D610-4088-4ED7-BF49-E38C254603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10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A5567-2921-4EE1-B9A0-45EC8A6B73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920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41EB-7569-4EA6-918A-1A04A91FBDF7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3CCE-F409-4AC7-B918-C6D4C829C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D51B7-5CB3-49E4-909C-9485959F4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8233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7459E-38E1-4F90-8323-D29A97C26F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402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F4E0F-97B3-43BC-BB4B-C7D63DA41D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114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5634D-1AC9-45A3-807C-0F6865E1E6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5531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87878-E322-4585-A6F9-D8F24EA74E8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739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94A1A-0F5D-4E7B-9E1B-7C4A700C31F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6256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DA461-FB91-49A2-88DD-5CE850C703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8102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F3A60-86B1-4107-AB5D-B29A88A4D5D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092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CB492-5114-4F77-A9A9-CD8DECB9315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012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D3F20-1898-4EFA-BC86-DC55B9F223C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407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41EB-7569-4EA6-918A-1A04A91FBDF7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3CCE-F409-4AC7-B918-C6D4C829C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257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68DF0-6A37-4865-82DA-9D0010BFE7F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9560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691FC-EEE0-4728-A47B-D9F8D43A058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6506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6E46B-F74C-44F3-B080-483B00D4C98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630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39256-4049-476B-A0AB-4A035564FC9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59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41EB-7569-4EA6-918A-1A04A91FBDF7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3CCE-F409-4AC7-B918-C6D4C829C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41EB-7569-4EA6-918A-1A04A91FBDF7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3CCE-F409-4AC7-B918-C6D4C829C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82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41EB-7569-4EA6-918A-1A04A91FBDF7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3CCE-F409-4AC7-B918-C6D4C829C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10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41EB-7569-4EA6-918A-1A04A91FBDF7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3CCE-F409-4AC7-B918-C6D4C829C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64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41EB-7569-4EA6-918A-1A04A91FBDF7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3CCE-F409-4AC7-B918-C6D4C829C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05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41EB-7569-4EA6-918A-1A04A91FBDF7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3CCE-F409-4AC7-B918-C6D4C829C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1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841EB-7569-4EA6-918A-1A04A91FBDF7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C3CCE-F409-4AC7-B918-C6D4C829C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0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BB3225-F26A-473A-8579-A2E63DF3BD21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04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759A41-C08B-49FF-91EE-616D6A762C6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65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3.xml"/><Relationship Id="rId1" Type="http://schemas.openxmlformats.org/officeDocument/2006/relationships/audio" Target="file:///D:\New%20folder%20(2)\Mau%20Hoa%20-%20CLB%20HOPE.mp3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FF0066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1" dirty="0" smtClean="0">
              <a:solidFill>
                <a:srgbClr val="006600"/>
              </a:solidFill>
              <a:latin typeface="VNI-Avo" pitchFamily="2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1" dirty="0">
              <a:solidFill>
                <a:srgbClr val="006600"/>
              </a:solidFill>
              <a:latin typeface="VNI-Avo" pitchFamily="2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1" dirty="0" smtClean="0">
              <a:solidFill>
                <a:srgbClr val="006600"/>
              </a:solidFill>
              <a:latin typeface="VNI-Avo" pitchFamily="2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1" dirty="0">
              <a:solidFill>
                <a:srgbClr val="006600"/>
              </a:solidFill>
              <a:latin typeface="VNI-Avo" pitchFamily="2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1" dirty="0" smtClean="0">
              <a:solidFill>
                <a:srgbClr val="006600"/>
              </a:solidFill>
              <a:latin typeface="VNI-Avo" pitchFamily="2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1" dirty="0">
              <a:solidFill>
                <a:srgbClr val="006600"/>
              </a:solidFill>
              <a:latin typeface="VNI-Avo" pitchFamily="2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1" dirty="0" smtClean="0">
              <a:solidFill>
                <a:srgbClr val="006600"/>
              </a:solidFill>
              <a:latin typeface="VNI-Avo" pitchFamily="2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1" dirty="0">
              <a:solidFill>
                <a:srgbClr val="006600"/>
              </a:solidFill>
              <a:latin typeface="VNI-Avo" pitchFamily="2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1" dirty="0" smtClean="0">
              <a:solidFill>
                <a:srgbClr val="006600"/>
              </a:solidFill>
              <a:latin typeface="VNI-Avo" pitchFamily="2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1" dirty="0" smtClean="0">
              <a:solidFill>
                <a:srgbClr val="006600"/>
              </a:solidFill>
              <a:latin typeface="VNI-Avo" pitchFamily="2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1" dirty="0">
              <a:solidFill>
                <a:srgbClr val="006600"/>
              </a:solidFill>
              <a:latin typeface="VNI-Avo" pitchFamily="2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1" dirty="0" smtClean="0">
              <a:solidFill>
                <a:srgbClr val="006600"/>
              </a:solidFill>
              <a:latin typeface="VNI-Avo" pitchFamily="2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1" dirty="0">
              <a:solidFill>
                <a:srgbClr val="006600"/>
              </a:solidFill>
              <a:latin typeface="VNI-Avo" pitchFamily="2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1" dirty="0" smtClean="0">
              <a:solidFill>
                <a:srgbClr val="006600"/>
              </a:solidFill>
              <a:latin typeface="VNI-Avo" pitchFamily="2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1" dirty="0">
              <a:solidFill>
                <a:srgbClr val="006600"/>
              </a:solidFill>
              <a:latin typeface="VNI-Avo" pitchFamily="2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1" dirty="0" smtClean="0">
              <a:solidFill>
                <a:srgbClr val="006600"/>
              </a:solidFill>
              <a:latin typeface="VNI-Avo" pitchFamily="2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1" dirty="0">
              <a:solidFill>
                <a:srgbClr val="006600"/>
              </a:solidFill>
              <a:latin typeface="VNI-Avo" pitchFamily="2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1" dirty="0" smtClean="0">
              <a:solidFill>
                <a:srgbClr val="006600"/>
              </a:solidFill>
              <a:latin typeface="VNI-Avo" pitchFamily="2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1" dirty="0">
              <a:solidFill>
                <a:srgbClr val="006600"/>
              </a:solidFill>
              <a:latin typeface="VNI-Avo" pitchFamily="2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1" dirty="0" smtClean="0">
              <a:solidFill>
                <a:srgbClr val="006600"/>
              </a:solidFill>
              <a:latin typeface="VNI-Avo" pitchFamily="2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1" dirty="0">
              <a:solidFill>
                <a:srgbClr val="006600"/>
              </a:solidFill>
              <a:latin typeface="VNI-Avo" pitchFamily="2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1" dirty="0" smtClean="0">
              <a:solidFill>
                <a:srgbClr val="006600"/>
              </a:solidFill>
              <a:latin typeface="VNI-Avo" pitchFamily="2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 smtClean="0">
                <a:solidFill>
                  <a:srgbClr val="006600"/>
                </a:solidFill>
                <a:latin typeface="VNI-Avo" pitchFamily="2" charset="0"/>
              </a:rPr>
              <a:t>                                                             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Năm</a:t>
            </a:r>
            <a:r>
              <a:rPr lang="en-US" alt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học</a:t>
            </a:r>
            <a:r>
              <a:rPr lang="en-US" altLang="en-US" sz="2800" b="1" dirty="0" smtClean="0">
                <a:solidFill>
                  <a:srgbClr val="006600"/>
                </a:solidFill>
                <a:latin typeface="VNI-Avo" pitchFamily="2" charset="0"/>
              </a:rPr>
              <a:t> 2020 - 2021</a:t>
            </a:r>
            <a:endParaRPr lang="en-US" altLang="en-US" sz="2800" b="1" dirty="0">
              <a:solidFill>
                <a:srgbClr val="006600"/>
              </a:solidFill>
              <a:latin typeface="VNI-Avo" pitchFamily="2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FF0066"/>
              </a:solidFill>
            </a:endParaRPr>
          </a:p>
        </p:txBody>
      </p:sp>
      <p:sp>
        <p:nvSpPr>
          <p:cNvPr id="162819" name="Text Box 8"/>
          <p:cNvSpPr txBox="1">
            <a:spLocks noChangeArrowheads="1"/>
          </p:cNvSpPr>
          <p:nvPr/>
        </p:nvSpPr>
        <p:spPr bwMode="auto">
          <a:xfrm>
            <a:off x="2362200" y="1905000"/>
            <a:ext cx="2514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</a:endParaRPr>
          </a:p>
        </p:txBody>
      </p:sp>
      <p:sp>
        <p:nvSpPr>
          <p:cNvPr id="162820" name="TextBox 8"/>
          <p:cNvSpPr txBox="1">
            <a:spLocks noChangeArrowheads="1"/>
          </p:cNvSpPr>
          <p:nvPr/>
        </p:nvSpPr>
        <p:spPr bwMode="auto">
          <a:xfrm>
            <a:off x="2382838" y="533401"/>
            <a:ext cx="7620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GIA LÂM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ĐÌNH XUYÊN</a:t>
            </a:r>
          </a:p>
        </p:txBody>
      </p:sp>
      <p:sp>
        <p:nvSpPr>
          <p:cNvPr id="162821" name="TextBox 10"/>
          <p:cNvSpPr txBox="1">
            <a:spLocks noChangeArrowheads="1"/>
          </p:cNvSpPr>
          <p:nvPr/>
        </p:nvSpPr>
        <p:spPr bwMode="auto">
          <a:xfrm>
            <a:off x="3657600" y="3124201"/>
            <a:ext cx="533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VNI-Avo" pitchFamily="2" charset="0"/>
              </a:rPr>
              <a:t> </a:t>
            </a:r>
            <a:endParaRPr lang="en-US" altLang="en-US" sz="1800" b="1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  <p:sp>
        <p:nvSpPr>
          <p:cNvPr id="162822" name="TextBox 11"/>
          <p:cNvSpPr txBox="1">
            <a:spLocks noChangeArrowheads="1"/>
          </p:cNvSpPr>
          <p:nvPr/>
        </p:nvSpPr>
        <p:spPr bwMode="auto">
          <a:xfrm>
            <a:off x="2245658" y="3132489"/>
            <a:ext cx="844026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đụng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vi) an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alt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Thuyên</a:t>
            </a:r>
            <a:endParaRPr lang="en-US" alt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2824" name="Picture 8" descr="Pictureh«ah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80255" y="-732774"/>
            <a:ext cx="877888" cy="243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5" name="Picture 8" descr="Pictureh«ah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652920" y="5146171"/>
            <a:ext cx="8778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6" name="Picture 8" descr="Pictureh«ah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24694" y="5011015"/>
            <a:ext cx="877887" cy="243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7" name="Picture 8" descr="Pictureh«ah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652919" y="-681108"/>
            <a:ext cx="8778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28" name="TextBox 1"/>
          <p:cNvSpPr txBox="1">
            <a:spLocks noChangeArrowheads="1"/>
          </p:cNvSpPr>
          <p:nvPr/>
        </p:nvSpPr>
        <p:spPr bwMode="auto">
          <a:xfrm>
            <a:off x="2245659" y="1906589"/>
            <a:ext cx="762700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altLang="en-US" sz="3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en-US" sz="3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3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3483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6298" y="493058"/>
            <a:ext cx="5312289" cy="28552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07" y="493058"/>
            <a:ext cx="5083268" cy="33483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4584" y="3617258"/>
            <a:ext cx="4933950" cy="533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7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899" y="2175670"/>
            <a:ext cx="3709380" cy="29013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295" y="53807"/>
            <a:ext cx="4279155" cy="2847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3450" y="2798480"/>
            <a:ext cx="4265781" cy="266896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694295" y="3626364"/>
            <a:ext cx="388900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906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8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WordArt 2"/>
          <p:cNvSpPr>
            <a:spLocks noChangeArrowheads="1" noChangeShapeType="1" noTextEdit="1"/>
          </p:cNvSpPr>
          <p:nvPr/>
        </p:nvSpPr>
        <p:spPr bwMode="auto">
          <a:xfrm>
            <a:off x="1524000" y="1828799"/>
            <a:ext cx="9143999" cy="37651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56796" dir="1593903" algn="ctr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56796" dir="1593903" algn="ctr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155" name="Picture 3" descr="Firewrk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2997200"/>
            <a:ext cx="20939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4" descr="Firewrk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981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 descr="Firewrk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0"/>
            <a:ext cx="1981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6" descr="Firewrk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6" y="3068638"/>
            <a:ext cx="20939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7" descr="Firewrk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933111"/>
            <a:ext cx="1981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8" descr="Firewrk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4581525"/>
            <a:ext cx="1981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Picture 9" descr="Firewrk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4919664"/>
            <a:ext cx="1981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2" name="Picture 10" descr="Firewrk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6" y="0"/>
            <a:ext cx="20939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3" name="Mau Hoa - CLB HOP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00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tro choi am nhac ng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9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7048" fill="hold"/>
                                        <p:tgtEl>
                                          <p:spTgt spid="491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63"/>
                  </p:tgtEl>
                </p:cond>
              </p:nextCondLst>
            </p:seq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163"/>
                </p:tgtEl>
              </p:cMediaNode>
            </p:audio>
          </p:childTnLst>
        </p:cTn>
      </p:par>
    </p:tnLst>
    <p:bldLst>
      <p:bldP spid="491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-546316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FF0066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FF0066"/>
              </a:solidFill>
            </a:endParaRPr>
          </a:p>
        </p:txBody>
      </p:sp>
      <p:sp>
        <p:nvSpPr>
          <p:cNvPr id="162819" name="Text Box 8"/>
          <p:cNvSpPr txBox="1">
            <a:spLocks noChangeArrowheads="1"/>
          </p:cNvSpPr>
          <p:nvPr/>
        </p:nvSpPr>
        <p:spPr bwMode="auto">
          <a:xfrm>
            <a:off x="2362200" y="1905000"/>
            <a:ext cx="2514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</a:endParaRPr>
          </a:p>
        </p:txBody>
      </p:sp>
      <p:sp>
        <p:nvSpPr>
          <p:cNvPr id="162821" name="TextBox 10"/>
          <p:cNvSpPr txBox="1">
            <a:spLocks noChangeArrowheads="1"/>
          </p:cNvSpPr>
          <p:nvPr/>
        </p:nvSpPr>
        <p:spPr bwMode="auto">
          <a:xfrm>
            <a:off x="3657600" y="3124201"/>
            <a:ext cx="533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VNI-Avo" pitchFamily="2" charset="0"/>
              </a:rPr>
              <a:t> </a:t>
            </a:r>
            <a:endParaRPr lang="en-US" altLang="en-US" sz="1800" b="1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  <p:sp>
        <p:nvSpPr>
          <p:cNvPr id="162822" name="TextBox 11"/>
          <p:cNvSpPr txBox="1">
            <a:spLocks noChangeArrowheads="1"/>
          </p:cNvSpPr>
          <p:nvPr/>
        </p:nvSpPr>
        <p:spPr bwMode="auto">
          <a:xfrm>
            <a:off x="228599" y="1559245"/>
            <a:ext cx="1138965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Ai </a:t>
            </a:r>
            <a:r>
              <a:rPr lang="en-US" alt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đụng</a:t>
            </a:r>
            <a:r>
              <a:rPr lang="en-US" alt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alt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</a:p>
        </p:txBody>
      </p:sp>
      <p:pic>
        <p:nvPicPr>
          <p:cNvPr id="162824" name="Picture 8" descr="Pictureh«ah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2580" y="-707131"/>
            <a:ext cx="877888" cy="243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5" name="Picture 8" descr="Pictureh«ah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533857" y="5126941"/>
            <a:ext cx="8778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6" name="Picture 8" descr="Pictureh«ah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61193" y="5126942"/>
            <a:ext cx="8778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7" name="Picture 8" descr="Pictureh«ah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229057" y="-542691"/>
            <a:ext cx="8778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535" y="2882684"/>
            <a:ext cx="3591206" cy="23897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5235" y="2903155"/>
            <a:ext cx="4282610" cy="239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9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2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FF0066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FF0066"/>
              </a:solidFill>
            </a:endParaRPr>
          </a:p>
        </p:txBody>
      </p:sp>
      <p:sp>
        <p:nvSpPr>
          <p:cNvPr id="162819" name="Text Box 8"/>
          <p:cNvSpPr txBox="1">
            <a:spLocks noChangeArrowheads="1"/>
          </p:cNvSpPr>
          <p:nvPr/>
        </p:nvSpPr>
        <p:spPr bwMode="auto">
          <a:xfrm>
            <a:off x="2362200" y="1905000"/>
            <a:ext cx="2514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</a:endParaRPr>
          </a:p>
        </p:txBody>
      </p:sp>
      <p:sp>
        <p:nvSpPr>
          <p:cNvPr id="162821" name="TextBox 10"/>
          <p:cNvSpPr txBox="1">
            <a:spLocks noChangeArrowheads="1"/>
          </p:cNvSpPr>
          <p:nvPr/>
        </p:nvSpPr>
        <p:spPr bwMode="auto">
          <a:xfrm>
            <a:off x="7075677" y="4230470"/>
            <a:ext cx="533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VNI-Avo" pitchFamily="2" charset="0"/>
              </a:rPr>
              <a:t> </a:t>
            </a:r>
            <a:endParaRPr lang="en-US" altLang="en-US" sz="1800" b="1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  <p:sp>
        <p:nvSpPr>
          <p:cNvPr id="162822" name="TextBox 11"/>
          <p:cNvSpPr txBox="1">
            <a:spLocks noChangeArrowheads="1"/>
          </p:cNvSpPr>
          <p:nvPr/>
        </p:nvSpPr>
        <p:spPr bwMode="auto">
          <a:xfrm>
            <a:off x="228599" y="1559245"/>
            <a:ext cx="1138965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alt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đụng</a:t>
            </a:r>
            <a:r>
              <a:rPr lang="en-US" alt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alt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62824" name="Picture 8" descr="Pictureh«ah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2580" y="-707131"/>
            <a:ext cx="877888" cy="243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5" name="Picture 8" descr="Pictureh«ah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533857" y="5126941"/>
            <a:ext cx="8778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6" name="Picture 8" descr="Pictureh«ah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61193" y="5126942"/>
            <a:ext cx="8778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7" name="Picture 8" descr="Pictureh«ah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229057" y="-542691"/>
            <a:ext cx="8778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882684"/>
            <a:ext cx="3964641" cy="26497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3246" y="2896131"/>
            <a:ext cx="3002057" cy="24038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9603" y="2882684"/>
            <a:ext cx="3502398" cy="240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941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2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-546316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FF0066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FF0066"/>
              </a:solidFill>
            </a:endParaRPr>
          </a:p>
        </p:txBody>
      </p:sp>
      <p:sp>
        <p:nvSpPr>
          <p:cNvPr id="162819" name="Text Box 8"/>
          <p:cNvSpPr txBox="1">
            <a:spLocks noChangeArrowheads="1"/>
          </p:cNvSpPr>
          <p:nvPr/>
        </p:nvSpPr>
        <p:spPr bwMode="auto">
          <a:xfrm>
            <a:off x="2362200" y="1905000"/>
            <a:ext cx="2514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</a:endParaRPr>
          </a:p>
        </p:txBody>
      </p:sp>
      <p:sp>
        <p:nvSpPr>
          <p:cNvPr id="162821" name="TextBox 10"/>
          <p:cNvSpPr txBox="1">
            <a:spLocks noChangeArrowheads="1"/>
          </p:cNvSpPr>
          <p:nvPr/>
        </p:nvSpPr>
        <p:spPr bwMode="auto">
          <a:xfrm>
            <a:off x="3657600" y="3124201"/>
            <a:ext cx="533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VNI-Avo" pitchFamily="2" charset="0"/>
              </a:rPr>
              <a:t> </a:t>
            </a:r>
            <a:endParaRPr lang="en-US" altLang="en-US" sz="1800" b="1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  <p:sp>
        <p:nvSpPr>
          <p:cNvPr id="162822" name="TextBox 11"/>
          <p:cNvSpPr txBox="1">
            <a:spLocks noChangeArrowheads="1"/>
          </p:cNvSpPr>
          <p:nvPr/>
        </p:nvSpPr>
        <p:spPr bwMode="auto">
          <a:xfrm>
            <a:off x="228599" y="1559245"/>
            <a:ext cx="1138965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alt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62824" name="Picture 8" descr="Pictureh«ah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2580" y="-707131"/>
            <a:ext cx="877888" cy="243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5" name="Picture 8" descr="Pictureh«ah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533857" y="5126941"/>
            <a:ext cx="8778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6" name="Picture 8" descr="Pictureh«ah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61193" y="5126942"/>
            <a:ext cx="8778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7" name="Picture 8" descr="Pictureh«ah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229057" y="-542691"/>
            <a:ext cx="8778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2882684"/>
            <a:ext cx="2838639" cy="21262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7238" y="2903155"/>
            <a:ext cx="2974815" cy="2105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2272" y="2801399"/>
            <a:ext cx="3610791" cy="234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01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2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huyên đề giáo dục kỹ năng sống lớp hai 3 “phòng, tránh xâm hại đối vớ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071" y="160337"/>
            <a:ext cx="7342094" cy="665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2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040" y="188258"/>
            <a:ext cx="8667277" cy="666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8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88"/>
            <a:ext cx="5809129" cy="68894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047" y="0"/>
            <a:ext cx="6131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3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94" y="282388"/>
            <a:ext cx="10713238" cy="645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659" y="381000"/>
            <a:ext cx="996427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4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6862" y="365125"/>
            <a:ext cx="4186535" cy="27507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65" y="1171247"/>
            <a:ext cx="3876570" cy="3104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9824" y="1171247"/>
            <a:ext cx="3833267" cy="32744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3764" y="4148511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1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27907"/>
            <a:ext cx="3869111" cy="31678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9110" y="0"/>
            <a:ext cx="4475427" cy="26852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1011" y="933777"/>
            <a:ext cx="4090989" cy="32617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3529" y="4195483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4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2" y="739588"/>
            <a:ext cx="3704256" cy="2915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345" y="1264024"/>
            <a:ext cx="4167655" cy="27733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828" y="365125"/>
            <a:ext cx="4306945" cy="25464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607" y="3856690"/>
            <a:ext cx="531495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5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148</Words>
  <Application>Microsoft Office PowerPoint</Application>
  <PresentationFormat>Widescreen</PresentationFormat>
  <Paragraphs>42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.VnTimeH</vt:lpstr>
      <vt:lpstr>Arial</vt:lpstr>
      <vt:lpstr>Calibri</vt:lpstr>
      <vt:lpstr>Calibri Light</vt:lpstr>
      <vt:lpstr>Times New Roman</vt:lpstr>
      <vt:lpstr>VNI-Avo</vt:lpstr>
      <vt:lpstr>Office Theme</vt:lpstr>
      <vt:lpstr>2_Default Design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Personal</dc:creator>
  <cp:lastModifiedBy>Personal</cp:lastModifiedBy>
  <cp:revision>28</cp:revision>
  <dcterms:created xsi:type="dcterms:W3CDTF">2021-03-15T01:40:21Z</dcterms:created>
  <dcterms:modified xsi:type="dcterms:W3CDTF">2021-03-16T09:04:31Z</dcterms:modified>
</cp:coreProperties>
</file>